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01/10/2018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2 octubre 2018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andara" panose="020E0502030303020204" pitchFamily="34" charset="0"/>
              </a:rPr>
              <a:t>Licencias</a:t>
            </a:r>
            <a:endParaRPr lang="es-MX" sz="3200" b="1" dirty="0">
              <a:latin typeface="Candara" panose="020E0502030303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273390"/>
              </p:ext>
            </p:extLst>
          </p:nvPr>
        </p:nvGraphicFramePr>
        <p:xfrm>
          <a:off x="498282" y="1082954"/>
          <a:ext cx="7992888" cy="206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del Rosario Guzmán Casas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Tribunal de Conciliación y Arbitraje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13-19-IX-18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86282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Dehisy</a:t>
                      </a: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Verónica Mata Alonso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Tribunal Conciliación y Arbitraje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17-24-IX-18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66</Words>
  <Application>Microsoft Office PowerPoint</Application>
  <PresentationFormat>Carta (216 x 279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Candara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53</cp:revision>
  <dcterms:created xsi:type="dcterms:W3CDTF">2017-10-16T15:52:26Z</dcterms:created>
  <dcterms:modified xsi:type="dcterms:W3CDTF">2018-10-01T20:28:25Z</dcterms:modified>
</cp:coreProperties>
</file>